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1" r:id="rId3"/>
    <p:sldId id="338" r:id="rId4"/>
    <p:sldId id="347" r:id="rId5"/>
    <p:sldId id="332" r:id="rId6"/>
    <p:sldId id="312" r:id="rId7"/>
    <p:sldId id="295" r:id="rId8"/>
    <p:sldId id="352" r:id="rId9"/>
    <p:sldId id="346" r:id="rId10"/>
    <p:sldId id="351" r:id="rId11"/>
    <p:sldId id="350" r:id="rId12"/>
    <p:sldId id="349" r:id="rId13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lo Skit" initials="P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FF0000"/>
    <a:srgbClr val="6B95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92718" autoAdjust="0"/>
  </p:normalViewPr>
  <p:slideViewPr>
    <p:cSldViewPr>
      <p:cViewPr>
        <p:scale>
          <a:sx n="70" d="100"/>
          <a:sy n="70" d="100"/>
        </p:scale>
        <p:origin x="-1218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36F9C37E-F739-48E6-8EAD-3809C070BDC0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17F31882-5A63-4194-B522-E0D450A92B7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206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pPr>
              <a:defRPr/>
            </a:pPr>
            <a:fld id="{68CCA62D-60BC-4327-86E8-BD8D30E02B7E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4653"/>
            <a:ext cx="5439355" cy="4466756"/>
          </a:xfrm>
          <a:prstGeom prst="rect">
            <a:avLst/>
          </a:prstGeom>
        </p:spPr>
        <p:txBody>
          <a:bodyPr vert="horz" lIns="88203" tIns="44102" rIns="88203" bIns="4410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pPr>
              <a:defRPr/>
            </a:pPr>
            <a:fld id="{4D1DBCA2-C7FB-44C8-8AEB-4F1CC29C32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8371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A313-AA80-4FBA-94FE-0E8023746915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421D-B063-423C-A22A-48230EF3CB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865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C07D-E1FE-4A10-8103-7C7F172820F6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4AE4-714F-4735-8534-23E0E88A8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715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C015-D870-4FEE-AB31-A657E9D62C27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A788-BFCE-4028-8AA0-2637E5622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32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842076" cy="73875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EBB7-9A16-46B5-ADEA-14E5F422884C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1E60-E75C-458B-80B0-87B0C77CA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88504" y="1196752"/>
            <a:ext cx="8928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20" y="292283"/>
            <a:ext cx="720000" cy="66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861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705F-5F49-4BCD-9A9C-7B40D36DAFF4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FEEE-3543-4EF9-81FE-4F9B6F1145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401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B42F-4197-479D-920A-319519B67D55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CB68-4ABC-479B-AE0C-D229128BF2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92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A632-7A99-48A7-8669-C02D0545FBEF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6F89-FE30-451D-90EB-6B0D0B50A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145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3936-9C3B-484F-A3E9-A5E48C2AB064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B7A6-255C-4897-B649-3EB77EA794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77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1EFF-1161-444D-A53B-6E1C52293214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2A21-1EB6-4EEF-A2BE-3E3845AB8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12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8CCF-B7C7-4208-B4A8-2FD47A06B73C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64C8-8CB9-41D7-A872-B17FD7EE27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867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D5A6-723C-421D-B25C-5D3CF44CC868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5E9B-5C45-409D-B827-DCCCF36F2F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56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E1CB7F-3EFC-4340-96F5-DD47454931B1}" type="datetimeFigureOut">
              <a:rPr lang="ru-RU"/>
              <a:pPr>
                <a:defRPr/>
              </a:pPr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E87F13-FCCC-4512-9A9F-37F531D58B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84648" y="1340768"/>
            <a:ext cx="6624736" cy="43204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0000" endA="275" endPos="40000" dist="1016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Земельна ділянка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3222486600:05:002:0016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площею 1,12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га,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ведення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ОСГ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адресою: Київська обл., 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Києво-Святошинський р-н, </a:t>
            </a:r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Тарасівська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с/р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536" y="1340768"/>
            <a:ext cx="396044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340768"/>
            <a:ext cx="3888432" cy="535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98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8" y="1268760"/>
            <a:ext cx="4104456" cy="55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329943"/>
            <a:ext cx="4032448" cy="544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22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032" y="1361721"/>
            <a:ext cx="3888432" cy="544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552" y="1357233"/>
            <a:ext cx="3960440" cy="535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29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704856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 земельної ділянки на мапі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560" y="1556792"/>
            <a:ext cx="803099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16824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3713980"/>
              </p:ext>
            </p:extLst>
          </p:nvPr>
        </p:nvGraphicFramePr>
        <p:xfrm>
          <a:off x="416496" y="1401753"/>
          <a:ext cx="9073008" cy="472495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182090"/>
                <a:gridCol w="4890918"/>
              </a:tblGrid>
              <a:tr h="339767"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Банк-продавець</a:t>
                      </a:r>
                      <a:endParaRPr lang="uk-UA" sz="1600" b="1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АТ «Дельта Банк»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39767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Область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Київська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39767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Місце знаходження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Києво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- Святошинський р-н , </a:t>
                      </a:r>
                      <a:r>
                        <a:rPr lang="uk-UA" sz="1600" noProof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Тарасівська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с/р</a:t>
                      </a:r>
                      <a:endParaRPr lang="uk-UA" sz="160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39767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Інвентарний номер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309035</a:t>
                      </a:r>
                      <a:endParaRPr lang="uk-UA" sz="160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39767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Тип майна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Земельна ділянка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39767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Вулиця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uk-UA" sz="160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39767"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Площа земельної ділянки, га</a:t>
                      </a:r>
                      <a:endParaRPr lang="uk-UA" sz="1600" b="1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1,1200</a:t>
                      </a:r>
                      <a:endParaRPr lang="uk-UA" sz="160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39767">
                <a:tc>
                  <a:txBody>
                    <a:bodyPr/>
                    <a:lstStyle/>
                    <a:p>
                      <a:r>
                        <a:rPr lang="uk-UA" sz="1600" b="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Кадастровий номер</a:t>
                      </a:r>
                      <a:endParaRPr lang="uk-UA" sz="1600" b="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3222486600:05:002:0016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533247">
                <a:tc>
                  <a:txBody>
                    <a:bodyPr/>
                    <a:lstStyle/>
                    <a:p>
                      <a:r>
                        <a:rPr lang="uk-UA" sz="1600" b="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Цільове призначення</a:t>
                      </a:r>
                      <a:endParaRPr lang="uk-UA" sz="1600" b="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для ведення особистого селянського господарства </a:t>
                      </a:r>
                      <a:endParaRPr lang="uk-UA" sz="1600" b="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uk-UA" sz="1600" b="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Характер навколишнього землекористування</a:t>
                      </a:r>
                      <a:endParaRPr lang="uk-UA" sz="1600" b="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благоустрій </a:t>
                      </a:r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відсутній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38146">
                <a:tc>
                  <a:txBody>
                    <a:bodyPr/>
                    <a:lstStyle/>
                    <a:p>
                      <a:r>
                        <a:rPr lang="uk-UA" sz="1600" b="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Локальне місцезнаходження</a:t>
                      </a:r>
                      <a:endParaRPr lang="uk-UA" sz="1600" b="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віддаленість &gt; 1 км</a:t>
                      </a:r>
                      <a:endParaRPr lang="uk-UA" sz="1600" b="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38146">
                <a:tc>
                  <a:txBody>
                    <a:bodyPr/>
                    <a:lstStyle/>
                    <a:p>
                      <a:r>
                        <a:rPr lang="uk-UA" sz="1600" b="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Під’їздні шляхи</a:t>
                      </a:r>
                      <a:endParaRPr lang="uk-UA" sz="1600" b="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ґрунтова дорога</a:t>
                      </a:r>
                      <a:endParaRPr lang="uk-UA" sz="16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5230">
                <a:tc>
                  <a:txBody>
                    <a:bodyPr/>
                    <a:lstStyle/>
                    <a:p>
                      <a:r>
                        <a:rPr lang="uk-UA" sz="1600" b="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Примітки</a:t>
                      </a:r>
                      <a:endParaRPr lang="uk-UA" sz="1600" b="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під’їзні </a:t>
                      </a:r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шляхи  ґрунтові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2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704856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Правовстановлюючі документи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8584" y="2780928"/>
            <a:ext cx="78488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uk-UA" dirty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uk-UA" dirty="0">
                <a:solidFill>
                  <a:srgbClr val="000000"/>
                </a:solidFill>
                <a:cs typeface="Arial" pitchFamily="34" charset="0"/>
              </a:rPr>
              <a:t> Договір про задоволення вимог </a:t>
            </a:r>
            <a:r>
              <a:rPr lang="uk-UA" dirty="0" err="1">
                <a:solidFill>
                  <a:srgbClr val="000000"/>
                </a:solidFill>
                <a:cs typeface="Arial" pitchFamily="34" charset="0"/>
              </a:rPr>
              <a:t>Іпотекодержателя</a:t>
            </a:r>
            <a:r>
              <a:rPr lang="uk-UA" dirty="0">
                <a:solidFill>
                  <a:srgbClr val="000000"/>
                </a:solidFill>
                <a:cs typeface="Arial" pitchFamily="34" charset="0"/>
              </a:rPr>
              <a:t> від  22.07.2014, згідно реєстру №998</a:t>
            </a:r>
            <a:r>
              <a:rPr lang="uk-UA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endParaRPr lang="uk-UA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uk-UA" dirty="0">
                <a:solidFill>
                  <a:srgbClr val="000000"/>
                </a:solidFill>
                <a:cs typeface="Arial" pitchFamily="34" charset="0"/>
              </a:rPr>
              <a:t>Витяг з Державного реєстру  речових прав на нерухоме майно про реєстрацію права власності № </a:t>
            </a:r>
            <a:r>
              <a:rPr lang="uk-UA" dirty="0" smtClean="0">
                <a:solidFill>
                  <a:srgbClr val="000000"/>
                </a:solidFill>
                <a:cs typeface="Arial" pitchFamily="34" charset="0"/>
              </a:rPr>
              <a:t>24561894 </a:t>
            </a:r>
            <a:r>
              <a:rPr lang="uk-UA" dirty="0">
                <a:solidFill>
                  <a:srgbClr val="000000"/>
                </a:solidFill>
                <a:cs typeface="Arial" pitchFamily="34" charset="0"/>
              </a:rPr>
              <a:t>від  </a:t>
            </a:r>
            <a:r>
              <a:rPr lang="uk-UA" dirty="0" smtClean="0">
                <a:solidFill>
                  <a:srgbClr val="000000"/>
                </a:solidFill>
                <a:cs typeface="Arial" pitchFamily="34" charset="0"/>
              </a:rPr>
              <a:t>22.07.2014р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68624" y="1628800"/>
            <a:ext cx="7056784" cy="10215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ПЕРЕЛІК ПРАВОВСТАНОВЛЮЮЧИХ ДОКУМЕНТІВ, 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ОРИГІНАЛИ ЯКИХ ЗБЕРІГАЮТЬСЯ У СХОВИЩІ БАНКУ: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0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704856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Судово-претензійна робота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20752" y="2564904"/>
            <a:ext cx="4680520" cy="92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НЕ ВЕДЕТЬСЯ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84887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земельної ділянки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26670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8863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95916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4728" y="5661248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травень  2015 року</a:t>
            </a:r>
            <a:endParaRPr lang="ru-RU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65" y="1606487"/>
            <a:ext cx="4776530" cy="3694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003" y="1605612"/>
            <a:ext cx="4735441" cy="36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2088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земельної ділянки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6736" y="594928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травень  2015 року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471" y="1772816"/>
            <a:ext cx="4800533" cy="3744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73" y="1772816"/>
            <a:ext cx="462545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2088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земельної ділянки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6736" y="594928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травень  2015 року</a:t>
            </a:r>
            <a:endParaRPr lang="ru-RU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00" y="1570484"/>
            <a:ext cx="4878287" cy="38747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8552" y="1570484"/>
            <a:ext cx="4586976" cy="38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5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20" y="1268760"/>
            <a:ext cx="4032448" cy="546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311467"/>
            <a:ext cx="3960440" cy="554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98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7961</TotalTime>
  <Words>172</Words>
  <Application>Microsoft Office PowerPoint</Application>
  <PresentationFormat>Лист A4 (210x297 мм)</PresentationFormat>
  <Paragraphs>57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Розташування земельної ділянки на мапі</vt:lpstr>
      <vt:lpstr>Загальна інформація</vt:lpstr>
      <vt:lpstr>Правовстановлюючі документи </vt:lpstr>
      <vt:lpstr>Судово-претензійна робота</vt:lpstr>
      <vt:lpstr>Фотографії земельної ділянки</vt:lpstr>
      <vt:lpstr>Фотографії земельної ділянки</vt:lpstr>
      <vt:lpstr>Фотографії земельної ділянки</vt:lpstr>
      <vt:lpstr>Документи</vt:lpstr>
      <vt:lpstr>Документи</vt:lpstr>
      <vt:lpstr>Документи</vt:lpstr>
      <vt:lpstr>Документи</vt:lpstr>
    </vt:vector>
  </TitlesOfParts>
  <Company>Deltabank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fedorovd</dc:creator>
  <cp:lastModifiedBy>KotliarevskaA</cp:lastModifiedBy>
  <cp:revision>569</cp:revision>
  <cp:lastPrinted>2014-09-09T10:09:38Z</cp:lastPrinted>
  <dcterms:created xsi:type="dcterms:W3CDTF">2013-05-17T12:55:42Z</dcterms:created>
  <dcterms:modified xsi:type="dcterms:W3CDTF">2016-03-18T13:17:08Z</dcterms:modified>
</cp:coreProperties>
</file>