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11" r:id="rId3"/>
    <p:sldId id="338" r:id="rId4"/>
    <p:sldId id="343" r:id="rId5"/>
    <p:sldId id="332" r:id="rId6"/>
    <p:sldId id="295" r:id="rId7"/>
    <p:sldId id="339" r:id="rId8"/>
    <p:sldId id="320" r:id="rId9"/>
    <p:sldId id="321" r:id="rId10"/>
    <p:sldId id="340" r:id="rId11"/>
    <p:sldId id="341" r:id="rId12"/>
    <p:sldId id="342" r:id="rId13"/>
  </p:sldIdLst>
  <p:sldSz cx="9906000" cy="6858000" type="A4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vlo Skit" initials="P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66FF"/>
    <a:srgbClr val="FF0000"/>
    <a:srgbClr val="6B958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71" autoAdjust="0"/>
  </p:normalViewPr>
  <p:slideViewPr>
    <p:cSldViewPr>
      <p:cViewPr>
        <p:scale>
          <a:sx n="70" d="100"/>
          <a:sy n="70" d="100"/>
        </p:scale>
        <p:origin x="-1218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fld id="{36F9C37E-F739-48E6-8EAD-3809C070BDC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fld id="{17F31882-5A63-4194-B522-E0D450A92B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2060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pPr>
              <a:defRPr/>
            </a:pPr>
            <a:fld id="{68CCA62D-60BC-4327-86E8-BD8D30E02B7E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03" tIns="44102" rIns="88203" bIns="44102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60" y="4714653"/>
            <a:ext cx="5439355" cy="4466756"/>
          </a:xfrm>
          <a:prstGeom prst="rect">
            <a:avLst/>
          </a:prstGeom>
        </p:spPr>
        <p:txBody>
          <a:bodyPr vert="horz" lIns="88203" tIns="44102" rIns="88203" bIns="4410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pPr>
              <a:defRPr/>
            </a:pPr>
            <a:fld id="{4D1DBCA2-C7FB-44C8-8AEB-4F1CC29C3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8371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850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8503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8503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850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850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EA313-AA80-4FBA-94FE-0E8023746915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6421D-B063-423C-A22A-48230EF3CB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865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2C07D-E1FE-4A10-8103-7C7F172820F6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44AE4-714F-4735-8534-23E0E88A84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715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9C015-D870-4FEE-AB31-A657E9D62C27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AA788-BFCE-4028-8AA0-2637E56228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0323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842076" cy="73875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9EBB7-9A16-46B5-ADEA-14E5F422884C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21E60-E75C-458B-80B0-87B0C77CAC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88504" y="1196752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320" y="292283"/>
            <a:ext cx="720000" cy="66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861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F705F-5F49-4BCD-9A9C-7B40D36DAFF4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FEEE-3543-4EF9-81FE-4F9B6F1145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401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EB42F-4197-479D-920A-319519B67D55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BCB68-4ABC-479B-AE0C-D229128BF2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92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3A632-7A99-48A7-8669-C02D0545FBEF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C6F89-FE30-451D-90EB-6B0D0B50A3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145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53936-9C3B-484F-A3E9-A5E48C2AB064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B7A6-255C-4897-B649-3EB77EA794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770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31EFF-1161-444D-A53B-6E1C52293214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02A21-1EB6-4EEF-A2BE-3E3845AB81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129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E8CCF-B7C7-4208-B4A8-2FD47A06B73C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364C8-8CB9-41D7-A872-B17FD7EE27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8867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D5A6-723C-421D-B25C-5D3CF44CC868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5E9B-5C45-409D-B827-DCCCF36F2F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568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E1CB7F-3EFC-4340-96F5-DD47454931B1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E87F13-FCCC-4512-9A9F-37F531D58B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64568" y="908720"/>
            <a:ext cx="7920880" cy="468052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75" endPos="40000" dist="1016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Земельна ділянка</a:t>
            </a:r>
          </a:p>
          <a:p>
            <a:pPr algn="ctr"/>
            <a:r>
              <a:rPr lang="uk-UA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2611092001:22:001:0123</a:t>
            </a:r>
          </a:p>
          <a:p>
            <a:pPr algn="ctr"/>
            <a:r>
              <a:rPr lang="uk-UA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площею 7,1566 га, для будівництва </a:t>
            </a:r>
            <a:r>
              <a:rPr lang="uk-UA" sz="3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готельно-котеджного</a:t>
            </a:r>
            <a:r>
              <a:rPr lang="uk-UA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комплексу, канатно-трасових витягів та гірськолижної траси,</a:t>
            </a:r>
            <a:endParaRPr lang="uk-UA" sz="3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адресою: </a:t>
            </a:r>
            <a:r>
              <a:rPr lang="ru-R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І-</a:t>
            </a:r>
            <a:r>
              <a:rPr lang="ru-RU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Франківська</a:t>
            </a:r>
            <a:r>
              <a:rPr lang="ru-R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ru-RU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Яремчанська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с/р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ru-RU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с.Паляниця</a:t>
            </a:r>
            <a:endParaRPr lang="uk-UA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1340767"/>
            <a:ext cx="3672408" cy="5194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19" y="1340767"/>
            <a:ext cx="3672409" cy="51942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2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7102" y="110242"/>
            <a:ext cx="5459828" cy="7920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4734" y="150603"/>
            <a:ext cx="5396534" cy="76328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39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848872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Розташування земельної ділянки на мапі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6" y="1484784"/>
            <a:ext cx="8259328" cy="50013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416824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інформація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50703661"/>
              </p:ext>
            </p:extLst>
          </p:nvPr>
        </p:nvGraphicFramePr>
        <p:xfrm>
          <a:off x="920552" y="1484784"/>
          <a:ext cx="8136904" cy="496322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3924860"/>
                <a:gridCol w="4212044"/>
              </a:tblGrid>
              <a:tr h="349971">
                <a:tc>
                  <a:txBody>
                    <a:bodyPr/>
                    <a:lstStyle/>
                    <a:p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Банк-продавець</a:t>
                      </a:r>
                      <a:endParaRPr lang="uk-UA" sz="1600" b="1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АТ «Дельта Банк»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49971">
                <a:tc>
                  <a:txBody>
                    <a:bodyPr/>
                    <a:lstStyle/>
                    <a:p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Область</a:t>
                      </a:r>
                      <a:endParaRPr lang="uk-UA" sz="1600" b="1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Івано</a:t>
                      </a:r>
                      <a:r>
                        <a:rPr lang="uk-UA" sz="1600" baseline="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- </a:t>
                      </a:r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Франківська область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49971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Місце знаходження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Яремчанська с/р., с.Паляниця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49971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Інвентарний номер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309041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49971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Тип майна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Земельна ділянка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49971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Вулиця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49971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Площа земельної ділянки, га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7,1566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49971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Кадастровий номер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kern="120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2611092001:22:001:0123</a:t>
                      </a:r>
                    </a:p>
                  </a:txBody>
                  <a:tcPr marL="81280" marR="81280" marT="42333" marB="42333" anchor="ctr"/>
                </a:tc>
              </a:tr>
              <a:tr h="776989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Цільове призначення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для будівництва </a:t>
                      </a:r>
                      <a:r>
                        <a:rPr lang="uk-UA" sz="1600" b="0" noProof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готельно-котеджного</a:t>
                      </a:r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комплексу,канатно-трасових витягів та гірськолижної траси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544859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Характер навколишнього землекористування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соціально-розвинений мікрорайон, наявні сучасні, старі забудови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87464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Локальне місцезнаходження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 лінія &lt; 1 км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87464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Під</a:t>
                      </a:r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’</a:t>
                      </a:r>
                      <a:r>
                        <a:rPr lang="uk-UA" sz="1600" b="0" noProof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їздні</a:t>
                      </a:r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шляхи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асфальтова дорога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52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70485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Правовстановлюючі документи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64568" y="3064599"/>
            <a:ext cx="7992888" cy="254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kumimoji="0" lang="uk-UA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+mn-lt"/>
                <a:cs typeface="Arial" pitchFamily="34" charset="0"/>
              </a:rPr>
              <a:t>Договір  задоволення вимог </a:t>
            </a:r>
            <a:r>
              <a:rPr lang="uk-UA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іпотекодержателя</a:t>
            </a:r>
            <a:r>
              <a:rPr lang="uk-UA" dirty="0">
                <a:solidFill>
                  <a:srgbClr val="000000"/>
                </a:solidFill>
                <a:latin typeface="+mn-lt"/>
                <a:cs typeface="Arial" pitchFamily="34" charset="0"/>
              </a:rPr>
              <a:t>, зареєстрований в реєстрі за №1173 від 02.10.2014р.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uk-UA" dirty="0">
                <a:solidFill>
                  <a:srgbClr val="000000"/>
                </a:solidFill>
                <a:latin typeface="+mn-lt"/>
                <a:cs typeface="Arial" pitchFamily="34" charset="0"/>
              </a:rPr>
              <a:t>Витяг з Державного реєстру  речових прав на нерухоме майно про реєстрацію права власності </a:t>
            </a:r>
            <a:r>
              <a:rPr lang="uk-UA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№ </a:t>
            </a:r>
            <a:r>
              <a:rPr lang="uk-UA" dirty="0">
                <a:solidFill>
                  <a:srgbClr val="000000"/>
                </a:solidFill>
                <a:latin typeface="+mn-lt"/>
                <a:cs typeface="Arial" pitchFamily="34" charset="0"/>
              </a:rPr>
              <a:t>30528650 від  05.12.2014р.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uk-UA" dirty="0">
                <a:solidFill>
                  <a:srgbClr val="000000"/>
                </a:solidFill>
                <a:latin typeface="+mn-lt"/>
                <a:cs typeface="Arial" pitchFamily="34" charset="0"/>
              </a:rPr>
              <a:t>Державний акт на право власності на земельну ділянку : серія та номер ІФ №039898 від 21.02.2015 р</a:t>
            </a:r>
            <a:r>
              <a:rPr lang="uk-UA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.</a:t>
            </a:r>
            <a:endParaRPr lang="uk-UA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40632" y="1700808"/>
            <a:ext cx="6984776" cy="10215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dirty="0">
                <a:solidFill>
                  <a:srgbClr val="000000"/>
                </a:solidFill>
                <a:cs typeface="Arial" pitchFamily="34" charset="0"/>
              </a:rPr>
              <a:t>ПЕРЕЛІК ПРАВОВСТАНОВЛЮЮЧИХ ДОКУМЕНТІВ НА ЗЕМЕЛЬНУ ДІЛЯНКУ, ОРИГІНАЛИ ЯКИХ ЗБЕРІГАЮТЬСЯ У СХОВИЩІ БАНКУ: </a:t>
            </a:r>
            <a:endParaRPr lang="ru-RU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57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70485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Судово-претензійна робота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64768" y="2564904"/>
            <a:ext cx="4680520" cy="92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НЕ ВЕДЕТЬСЯ</a:t>
            </a:r>
            <a:endParaRPr kumimoji="0" lang="uk-UA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92088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земельної ділянки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4728" y="6021288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травень  2015 року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512378"/>
            <a:ext cx="4608512" cy="4220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512377"/>
            <a:ext cx="4624398" cy="4214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92088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земельної ділянки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4728" y="6093296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травень  2015 року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628799"/>
            <a:ext cx="4608512" cy="3979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628800"/>
            <a:ext cx="4608512" cy="3979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20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488832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8" y="1340768"/>
            <a:ext cx="3544389" cy="5013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35" y="1340768"/>
            <a:ext cx="3544388" cy="50131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67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1412776"/>
            <a:ext cx="3672408" cy="519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412776"/>
            <a:ext cx="3289835" cy="52041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67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7263</TotalTime>
  <Words>202</Words>
  <Application>Microsoft Office PowerPoint</Application>
  <PresentationFormat>Лист A4 (210x297 мм)</PresentationFormat>
  <Paragraphs>51</Paragraphs>
  <Slides>12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Розташування земельної ділянки на мапі</vt:lpstr>
      <vt:lpstr>Загальна інформація</vt:lpstr>
      <vt:lpstr>Правовстановлюючі документи </vt:lpstr>
      <vt:lpstr>Судово-претензійна робота</vt:lpstr>
      <vt:lpstr>Фотографії земельної ділянки</vt:lpstr>
      <vt:lpstr>Фотографії земельної ділянки</vt:lpstr>
      <vt:lpstr>Документи</vt:lpstr>
      <vt:lpstr>Документи</vt:lpstr>
      <vt:lpstr>Документи</vt:lpstr>
      <vt:lpstr>Документи</vt:lpstr>
      <vt:lpstr>Документи</vt:lpstr>
    </vt:vector>
  </TitlesOfParts>
  <Company>Deltabank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fedorovd</dc:creator>
  <cp:lastModifiedBy>KotliarevskaA</cp:lastModifiedBy>
  <cp:revision>490</cp:revision>
  <cp:lastPrinted>2014-09-09T10:09:38Z</cp:lastPrinted>
  <dcterms:created xsi:type="dcterms:W3CDTF">2013-05-17T12:55:42Z</dcterms:created>
  <dcterms:modified xsi:type="dcterms:W3CDTF">2016-03-16T09:17:22Z</dcterms:modified>
</cp:coreProperties>
</file>