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1" r:id="rId3"/>
    <p:sldId id="338" r:id="rId4"/>
    <p:sldId id="340" r:id="rId5"/>
    <p:sldId id="332" r:id="rId6"/>
    <p:sldId id="295" r:id="rId7"/>
    <p:sldId id="339" r:id="rId8"/>
    <p:sldId id="320" r:id="rId9"/>
    <p:sldId id="321" r:id="rId10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lo Skit" initials="P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FF"/>
    <a:srgbClr val="FF0000"/>
    <a:srgbClr val="6B95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71" autoAdjust="0"/>
  </p:normalViewPr>
  <p:slideViewPr>
    <p:cSldViewPr>
      <p:cViewPr>
        <p:scale>
          <a:sx n="70" d="100"/>
          <a:sy n="70" d="100"/>
        </p:scale>
        <p:origin x="-1218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92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36F9C37E-F739-48E6-8EAD-3809C070BDC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92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17F31882-5A63-4194-B522-E0D450A92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060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2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pPr>
              <a:defRPr/>
            </a:pPr>
            <a:fld id="{68CCA62D-60BC-4327-86E8-BD8D30E02B7E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60" y="4714653"/>
            <a:ext cx="5439355" cy="4466756"/>
          </a:xfrm>
          <a:prstGeom prst="rect">
            <a:avLst/>
          </a:prstGeom>
        </p:spPr>
        <p:txBody>
          <a:bodyPr vert="horz" lIns="88203" tIns="44102" rIns="88203" bIns="4410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2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pPr>
              <a:defRPr/>
            </a:pPr>
            <a:fld id="{4D1DBCA2-C7FB-44C8-8AEB-4F1CC29C3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371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50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50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EA313-AA80-4FBA-94FE-0E8023746915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421D-B063-423C-A22A-48230EF3CB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865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C07D-E1FE-4A10-8103-7C7F172820F6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44AE4-714F-4735-8534-23E0E88A84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715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C015-D870-4FEE-AB31-A657E9D62C27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A788-BFCE-4028-8AA0-2637E56228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323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842076" cy="73875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EBB7-9A16-46B5-ADEA-14E5F422884C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1E60-E75C-458B-80B0-87B0C77CAC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88504" y="1196752"/>
            <a:ext cx="89289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20" y="292283"/>
            <a:ext cx="720000" cy="66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861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705F-5F49-4BCD-9A9C-7B40D36DAFF4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FEEE-3543-4EF9-81FE-4F9B6F1145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401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EB42F-4197-479D-920A-319519B67D55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CB68-4ABC-479B-AE0C-D229128BF2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92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3A632-7A99-48A7-8669-C02D0545FBEF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C6F89-FE30-451D-90EB-6B0D0B50A3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145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53936-9C3B-484F-A3E9-A5E48C2AB064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0B7A6-255C-4897-B649-3EB77EA794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770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1EFF-1161-444D-A53B-6E1C52293214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2A21-1EB6-4EEF-A2BE-3E3845AB81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129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E8CCF-B7C7-4208-B4A8-2FD47A06B73C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64C8-8CB9-41D7-A872-B17FD7EE27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867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4D5A6-723C-421D-B25C-5D3CF44CC868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5E9B-5C45-409D-B827-DCCCF36F2F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568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E1CB7F-3EFC-4340-96F5-DD47454931B1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E87F13-FCCC-4512-9A9F-37F531D58B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08584" y="1124744"/>
            <a:ext cx="7632848" cy="403244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0000" endA="275" endPos="40000" dist="1016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Земельна ділянка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4623686400:01:003:0392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площею 0,1008 га,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для ведення ОСГ</a:t>
            </a:r>
            <a:endPara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адресою: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Львівська обл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Пустомитівський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р-н,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с.Сокільники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632848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Розташування земельної ділянки на мапі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568" y="1442798"/>
            <a:ext cx="7848872" cy="47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272808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інформація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5397315"/>
              </p:ext>
            </p:extLst>
          </p:nvPr>
        </p:nvGraphicFramePr>
        <p:xfrm>
          <a:off x="920552" y="1484784"/>
          <a:ext cx="8136904" cy="488119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924860"/>
                <a:gridCol w="4212044"/>
              </a:tblGrid>
              <a:tr h="362232">
                <a:tc>
                  <a:txBody>
                    <a:bodyPr/>
                    <a:lstStyle/>
                    <a:p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Банк-продавець</a:t>
                      </a:r>
                      <a:endParaRPr lang="uk-UA" sz="1600" b="1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АТ «Дельта Банк»</a:t>
                      </a:r>
                      <a:endParaRPr lang="uk-UA" sz="160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62232">
                <a:tc>
                  <a:txBody>
                    <a:bodyPr/>
                    <a:lstStyle/>
                    <a:p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Область</a:t>
                      </a:r>
                      <a:endParaRPr lang="uk-UA" sz="1600" b="1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Львівська</a:t>
                      </a:r>
                      <a:endParaRPr lang="uk-UA" sz="160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62232">
                <a:tc>
                  <a:txBody>
                    <a:bodyPr/>
                    <a:lstStyle/>
                    <a:p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Місце знаходження</a:t>
                      </a:r>
                      <a:endParaRPr lang="uk-UA" sz="1600" b="1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Пустомитівський р-н, с.Сокільники </a:t>
                      </a:r>
                      <a:endParaRPr lang="uk-UA" sz="160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62232">
                <a:tc>
                  <a:txBody>
                    <a:bodyPr/>
                    <a:lstStyle/>
                    <a:p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Інвентарний номер</a:t>
                      </a:r>
                      <a:endParaRPr lang="uk-UA" sz="1600" b="1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309043</a:t>
                      </a:r>
                      <a:endParaRPr lang="uk-UA" sz="160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62232">
                <a:tc>
                  <a:txBody>
                    <a:bodyPr/>
                    <a:lstStyle/>
                    <a:p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Тип майна</a:t>
                      </a:r>
                      <a:endParaRPr lang="uk-UA" sz="1600" b="1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Земельна ділянка</a:t>
                      </a:r>
                      <a:endParaRPr lang="uk-UA" sz="160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62232">
                <a:tc>
                  <a:txBody>
                    <a:bodyPr/>
                    <a:lstStyle/>
                    <a:p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Вулиця</a:t>
                      </a:r>
                      <a:endParaRPr lang="uk-UA" sz="1600" b="1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uk-UA" sz="160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418895">
                <a:tc>
                  <a:txBody>
                    <a:bodyPr/>
                    <a:lstStyle/>
                    <a:p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Площа земельної ділянки, га</a:t>
                      </a:r>
                      <a:endParaRPr lang="uk-UA" sz="1600" b="1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0,1008</a:t>
                      </a:r>
                      <a:endParaRPr lang="uk-UA" sz="160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62232">
                <a:tc>
                  <a:txBody>
                    <a:bodyPr/>
                    <a:lstStyle/>
                    <a:p>
                      <a:r>
                        <a:rPr lang="uk-UA" sz="1600" b="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Кадастровий номер</a:t>
                      </a:r>
                      <a:endParaRPr lang="uk-UA" sz="1600" b="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4623686400:01:003:0392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570523">
                <a:tc>
                  <a:txBody>
                    <a:bodyPr/>
                    <a:lstStyle/>
                    <a:p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Цільове призначення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для ведення особистого селянського господарства 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490237">
                <a:tc>
                  <a:txBody>
                    <a:bodyPr/>
                    <a:lstStyle/>
                    <a:p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Характер навколишнього землекористування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благоустрій відсутній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421947">
                <a:tc>
                  <a:txBody>
                    <a:bodyPr/>
                    <a:lstStyle/>
                    <a:p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Локальне місцезнаходження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віддаленість &gt; 1 км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Під</a:t>
                      </a:r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’</a:t>
                      </a:r>
                      <a:r>
                        <a:rPr lang="uk-UA" sz="1600" b="0" noProof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їздні</a:t>
                      </a:r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шляхи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відсутні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2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704856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Правовстановлюючі документи 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08584" y="2861211"/>
            <a:ext cx="7704856" cy="254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buFontTx/>
              <a:buAutoNum type="arabicPeriod"/>
            </a:pPr>
            <a:r>
              <a:rPr lang="uk-UA" dirty="0">
                <a:solidFill>
                  <a:srgbClr val="000000"/>
                </a:solidFill>
                <a:latin typeface="+mn-lt"/>
                <a:cs typeface="Arial" pitchFamily="34" charset="0"/>
              </a:rPr>
              <a:t>Свідоцтво про  придбання майна з прилюдних торгів, якщо вони не відбулися, зареєстроване в реєстрі за </a:t>
            </a:r>
            <a:r>
              <a:rPr lang="uk-UA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№ 998 від 05.12.2014р.</a:t>
            </a:r>
          </a:p>
          <a:p>
            <a:pPr marL="342900" lvl="0" indent="-342900" algn="just">
              <a:lnSpc>
                <a:spcPct val="150000"/>
              </a:lnSpc>
              <a:buFontTx/>
              <a:buAutoNum type="arabicPeriod"/>
            </a:pPr>
            <a:endParaRPr lang="uk-UA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buAutoNum type="arabicPeriod" startAt="2"/>
            </a:pPr>
            <a:r>
              <a:rPr lang="uk-UA" dirty="0">
                <a:solidFill>
                  <a:srgbClr val="000000"/>
                </a:solidFill>
                <a:latin typeface="+mn-lt"/>
                <a:cs typeface="Arial" pitchFamily="34" charset="0"/>
              </a:rPr>
              <a:t>Витяг з Державного реєстру  речових прав на нерухоме майно про реєстрацію права власності </a:t>
            </a:r>
            <a:r>
              <a:rPr lang="uk-UA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№ </a:t>
            </a:r>
            <a:r>
              <a:rPr lang="uk-UA" dirty="0">
                <a:solidFill>
                  <a:srgbClr val="000000"/>
                </a:solidFill>
                <a:latin typeface="+mn-lt"/>
                <a:cs typeface="Arial" pitchFamily="34" charset="0"/>
              </a:rPr>
              <a:t>30528650</a:t>
            </a:r>
            <a:r>
              <a:rPr lang="uk-UA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 </a:t>
            </a:r>
            <a:r>
              <a:rPr lang="uk-UA" dirty="0">
                <a:solidFill>
                  <a:srgbClr val="000000"/>
                </a:solidFill>
                <a:latin typeface="+mn-lt"/>
                <a:cs typeface="Arial" pitchFamily="34" charset="0"/>
              </a:rPr>
              <a:t>від  </a:t>
            </a:r>
            <a:r>
              <a:rPr lang="uk-UA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05.12.2014р</a:t>
            </a:r>
            <a:r>
              <a:rPr lang="uk-UA" dirty="0">
                <a:solidFill>
                  <a:srgbClr val="000000"/>
                </a:solidFill>
                <a:latin typeface="+mn-lt"/>
                <a:cs typeface="Arial" pitchFamily="34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68624" y="1700808"/>
            <a:ext cx="6984776" cy="97402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0000"/>
                </a:solidFill>
                <a:cs typeface="Arial" pitchFamily="34" charset="0"/>
              </a:rPr>
              <a:t>ПЕРЕЛІК ПРАВОВСТАНОВЛЮЮЧИХ ДОКУМЕНТІВ, 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0000"/>
                </a:solidFill>
                <a:cs typeface="Arial" pitchFamily="34" charset="0"/>
              </a:rPr>
              <a:t>ОРИГІНАЛИ ЯКИХ ЗБЕРІГАЮТЬСЯ У СХОВИЩІ БАНКУ: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00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704856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Судово-претензійна робота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20752" y="2564904"/>
            <a:ext cx="4680520" cy="92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НЕ ВЕДЕТЬСЯ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920880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Фотографії земельної ділянки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4728" y="6303597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Станом на червень  2015 року</a:t>
            </a:r>
            <a:endParaRPr lang="ru-RU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504" y="1484784"/>
            <a:ext cx="4104456" cy="46805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032" y="1484784"/>
            <a:ext cx="4139952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39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920880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Фотографії земельної ділянки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4728" y="6303597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Станом на червень  2015 року</a:t>
            </a:r>
            <a:endParaRPr lang="ru-RU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732" y="1291411"/>
            <a:ext cx="4499992" cy="4752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4774" y="1300933"/>
            <a:ext cx="4608512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20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48883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8784" y="1292206"/>
            <a:ext cx="3888432" cy="53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8584" y="1412776"/>
            <a:ext cx="3351435" cy="4797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032" y="1412776"/>
            <a:ext cx="3250821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7112</TotalTime>
  <Words>160</Words>
  <Application>Microsoft Office PowerPoint</Application>
  <PresentationFormat>Лист A4 (210x297 мм)</PresentationFormat>
  <Paragraphs>48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Розташування земельної ділянки на мапі</vt:lpstr>
      <vt:lpstr>Загальна інформація</vt:lpstr>
      <vt:lpstr>Правовстановлюючі документи </vt:lpstr>
      <vt:lpstr>Судово-претензійна робота</vt:lpstr>
      <vt:lpstr>Фотографії земельної ділянки</vt:lpstr>
      <vt:lpstr>Фотографії земельної ділянки</vt:lpstr>
      <vt:lpstr>Документи</vt:lpstr>
      <vt:lpstr>Документи</vt:lpstr>
    </vt:vector>
  </TitlesOfParts>
  <Company>Deltabank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fedorovd</dc:creator>
  <cp:lastModifiedBy>KotliarevskaA</cp:lastModifiedBy>
  <cp:revision>482</cp:revision>
  <cp:lastPrinted>2014-09-09T10:09:38Z</cp:lastPrinted>
  <dcterms:created xsi:type="dcterms:W3CDTF">2013-05-17T12:55:42Z</dcterms:created>
  <dcterms:modified xsi:type="dcterms:W3CDTF">2016-03-16T09:19:57Z</dcterms:modified>
</cp:coreProperties>
</file>